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21386800" cy="30279975"/>
  <p:notesSz cx="6858000" cy="9144000"/>
  <p:defaultTextStyle>
    <a:defPPr>
      <a:defRPr lang="ko-KR"/>
    </a:defPPr>
    <a:lvl1pPr marL="0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1476162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2952323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4428485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5904647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7380808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8856970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0333131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1809293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537">
          <p15:clr>
            <a:srgbClr val="A4A3A4"/>
          </p15:clr>
        </p15:guide>
        <p15:guide id="2" pos="673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016" autoAdjust="0"/>
    <p:restoredTop sz="94660"/>
  </p:normalViewPr>
  <p:slideViewPr>
    <p:cSldViewPr>
      <p:cViewPr varScale="1">
        <p:scale>
          <a:sx n="28" d="100"/>
          <a:sy n="28" d="100"/>
        </p:scale>
        <p:origin x="3468" y="114"/>
      </p:cViewPr>
      <p:guideLst>
        <p:guide orient="horz" pos="9537"/>
        <p:guide pos="673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-203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E674C8-C52E-420A-94B0-DB858FA4C596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2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0312D-3433-4BED-B57A-898398C87D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9304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952323" rtl="0" eaLnBrk="1" latinLnBrk="1" hangingPunct="1">
      <a:defRPr sz="3900" kern="1200">
        <a:solidFill>
          <a:schemeClr val="tx1"/>
        </a:solidFill>
        <a:latin typeface="+mn-lt"/>
        <a:ea typeface="+mn-ea"/>
        <a:cs typeface="+mn-cs"/>
      </a:defRPr>
    </a:lvl1pPr>
    <a:lvl2pPr marL="1476162" algn="l" defTabSz="2952323" rtl="0" eaLnBrk="1" latinLnBrk="1" hangingPunct="1">
      <a:defRPr sz="3900" kern="1200">
        <a:solidFill>
          <a:schemeClr val="tx1"/>
        </a:solidFill>
        <a:latin typeface="+mn-lt"/>
        <a:ea typeface="+mn-ea"/>
        <a:cs typeface="+mn-cs"/>
      </a:defRPr>
    </a:lvl2pPr>
    <a:lvl3pPr marL="2952323" algn="l" defTabSz="2952323" rtl="0" eaLnBrk="1" latinLnBrk="1" hangingPunct="1">
      <a:defRPr sz="3900" kern="1200">
        <a:solidFill>
          <a:schemeClr val="tx1"/>
        </a:solidFill>
        <a:latin typeface="+mn-lt"/>
        <a:ea typeface="+mn-ea"/>
        <a:cs typeface="+mn-cs"/>
      </a:defRPr>
    </a:lvl3pPr>
    <a:lvl4pPr marL="4428485" algn="l" defTabSz="2952323" rtl="0" eaLnBrk="1" latinLnBrk="1" hangingPunct="1">
      <a:defRPr sz="3900" kern="1200">
        <a:solidFill>
          <a:schemeClr val="tx1"/>
        </a:solidFill>
        <a:latin typeface="+mn-lt"/>
        <a:ea typeface="+mn-ea"/>
        <a:cs typeface="+mn-cs"/>
      </a:defRPr>
    </a:lvl4pPr>
    <a:lvl5pPr marL="5904647" algn="l" defTabSz="2952323" rtl="0" eaLnBrk="1" latinLnBrk="1" hangingPunct="1">
      <a:defRPr sz="3900" kern="1200">
        <a:solidFill>
          <a:schemeClr val="tx1"/>
        </a:solidFill>
        <a:latin typeface="+mn-lt"/>
        <a:ea typeface="+mn-ea"/>
        <a:cs typeface="+mn-cs"/>
      </a:defRPr>
    </a:lvl5pPr>
    <a:lvl6pPr marL="7380808" algn="l" defTabSz="2952323" rtl="0" eaLnBrk="1" latinLnBrk="1" hangingPunct="1">
      <a:defRPr sz="3900" kern="1200">
        <a:solidFill>
          <a:schemeClr val="tx1"/>
        </a:solidFill>
        <a:latin typeface="+mn-lt"/>
        <a:ea typeface="+mn-ea"/>
        <a:cs typeface="+mn-cs"/>
      </a:defRPr>
    </a:lvl6pPr>
    <a:lvl7pPr marL="8856970" algn="l" defTabSz="2952323" rtl="0" eaLnBrk="1" latinLnBrk="1" hangingPunct="1">
      <a:defRPr sz="3900" kern="1200">
        <a:solidFill>
          <a:schemeClr val="tx1"/>
        </a:solidFill>
        <a:latin typeface="+mn-lt"/>
        <a:ea typeface="+mn-ea"/>
        <a:cs typeface="+mn-cs"/>
      </a:defRPr>
    </a:lvl7pPr>
    <a:lvl8pPr marL="10333131" algn="l" defTabSz="2952323" rtl="0" eaLnBrk="1" latinLnBrk="1" hangingPunct="1">
      <a:defRPr sz="3900" kern="1200">
        <a:solidFill>
          <a:schemeClr val="tx1"/>
        </a:solidFill>
        <a:latin typeface="+mn-lt"/>
        <a:ea typeface="+mn-ea"/>
        <a:cs typeface="+mn-cs"/>
      </a:defRPr>
    </a:lvl8pPr>
    <a:lvl9pPr marL="11809293" algn="l" defTabSz="2952323" rtl="0" eaLnBrk="1" latinLnBrk="1" hangingPunct="1">
      <a:defRPr sz="3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756296" y="1170435"/>
            <a:ext cx="19802200" cy="1944216"/>
          </a:xfrm>
        </p:spPr>
        <p:txBody>
          <a:bodyPr>
            <a:normAutofit/>
          </a:bodyPr>
          <a:lstStyle>
            <a:lvl1pPr>
              <a:defRPr sz="10000" b="1">
                <a:latin typeface="굴림" pitchFamily="50" charset="-127"/>
                <a:ea typeface="굴림" pitchFamily="50" charset="-127"/>
              </a:defRPr>
            </a:lvl1pPr>
          </a:lstStyle>
          <a:p>
            <a:r>
              <a:rPr lang="ko-KR" altLang="en-US" dirty="0"/>
              <a:t>학교환경위생정화구역도</a:t>
            </a:r>
          </a:p>
        </p:txBody>
      </p:sp>
      <p:sp>
        <p:nvSpPr>
          <p:cNvPr id="7" name="직사각형 6"/>
          <p:cNvSpPr/>
          <p:nvPr userDrawn="1"/>
        </p:nvSpPr>
        <p:spPr>
          <a:xfrm>
            <a:off x="382298" y="546245"/>
            <a:ext cx="20560120" cy="29109540"/>
          </a:xfrm>
          <a:prstGeom prst="rect">
            <a:avLst/>
          </a:prstGeom>
          <a:noFill/>
          <a:ln w="12700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 userDrawn="1"/>
        </p:nvGraphicFramePr>
        <p:xfrm>
          <a:off x="756296" y="3618707"/>
          <a:ext cx="19874208" cy="1584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67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72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84176">
                <a:tc>
                  <a:txBody>
                    <a:bodyPr/>
                    <a:lstStyle/>
                    <a:p>
                      <a:pPr algn="ctr" latinLnBrk="1"/>
                      <a:endParaRPr lang="ko-KR" altLang="en-US" sz="4000" b="1" dirty="0">
                        <a:solidFill>
                          <a:sysClr val="windowText" lastClr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0" b="1" dirty="0">
                        <a:solidFill>
                          <a:sysClr val="windowText" lastClr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그림 개체 틀 2"/>
          <p:cNvSpPr>
            <a:spLocks noGrp="1"/>
          </p:cNvSpPr>
          <p:nvPr>
            <p:ph type="pic" idx="13"/>
          </p:nvPr>
        </p:nvSpPr>
        <p:spPr>
          <a:xfrm>
            <a:off x="756296" y="5562923"/>
            <a:ext cx="19874208" cy="20594288"/>
          </a:xfrm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10300"/>
            </a:lvl1pPr>
            <a:lvl2pPr marL="1476162" indent="0">
              <a:buNone/>
              <a:defRPr sz="9000"/>
            </a:lvl2pPr>
            <a:lvl3pPr marL="2952323" indent="0">
              <a:buNone/>
              <a:defRPr sz="7700"/>
            </a:lvl3pPr>
            <a:lvl4pPr marL="4428485" indent="0">
              <a:buNone/>
              <a:defRPr sz="6500"/>
            </a:lvl4pPr>
            <a:lvl5pPr marL="5904647" indent="0">
              <a:buNone/>
              <a:defRPr sz="6500"/>
            </a:lvl5pPr>
            <a:lvl6pPr marL="7380808" indent="0">
              <a:buNone/>
              <a:defRPr sz="6500"/>
            </a:lvl6pPr>
            <a:lvl7pPr marL="8856970" indent="0">
              <a:buNone/>
              <a:defRPr sz="6500"/>
            </a:lvl7pPr>
            <a:lvl8pPr marL="10333131" indent="0">
              <a:buNone/>
              <a:defRPr sz="6500"/>
            </a:lvl8pPr>
            <a:lvl9pPr marL="11809293" indent="0">
              <a:buNone/>
              <a:defRPr sz="6500"/>
            </a:lvl9pPr>
          </a:lstStyle>
          <a:p>
            <a:endParaRPr lang="ko-KR" altLang="en-US" dirty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 userDrawn="1"/>
        </p:nvGraphicFramePr>
        <p:xfrm>
          <a:off x="756296" y="27093314"/>
          <a:ext cx="10585177" cy="17281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30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2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76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323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6064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3000" dirty="0">
                          <a:latin typeface="굴림" pitchFamily="50" charset="-127"/>
                          <a:ea typeface="굴림" pitchFamily="50" charset="-127"/>
                        </a:rPr>
                        <a:t>범례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000" dirty="0">
                          <a:latin typeface="굴림" pitchFamily="50" charset="-127"/>
                          <a:ea typeface="굴림" pitchFamily="50" charset="-127"/>
                        </a:rPr>
                        <a:t>구      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000" dirty="0">
                          <a:latin typeface="굴림" pitchFamily="50" charset="-127"/>
                          <a:ea typeface="굴림" pitchFamily="50" charset="-127"/>
                        </a:rPr>
                        <a:t>표시거리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000" dirty="0">
                          <a:latin typeface="굴림" pitchFamily="50" charset="-127"/>
                          <a:ea typeface="굴림" pitchFamily="50" charset="-127"/>
                        </a:rPr>
                        <a:t>평   방   미   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06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000" dirty="0">
                          <a:latin typeface="굴림" pitchFamily="50" charset="-127"/>
                          <a:ea typeface="굴림" pitchFamily="50" charset="-127"/>
                        </a:rPr>
                        <a:t>절대구역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000" dirty="0">
                          <a:latin typeface="굴림" pitchFamily="50" charset="-127"/>
                          <a:ea typeface="굴림" pitchFamily="50" charset="-127"/>
                        </a:rPr>
                        <a:t>50m</a:t>
                      </a:r>
                      <a:endParaRPr lang="ko-KR" altLang="en-US" sz="300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3000" dirty="0">
                          <a:latin typeface="굴림" pitchFamily="50" charset="-127"/>
                          <a:ea typeface="굴림" pitchFamily="50" charset="-127"/>
                        </a:rPr>
                        <a:t>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06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000" dirty="0">
                          <a:latin typeface="굴림" pitchFamily="50" charset="-127"/>
                          <a:ea typeface="굴림" pitchFamily="50" charset="-127"/>
                        </a:rPr>
                        <a:t>상대구역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000" dirty="0">
                          <a:latin typeface="굴림" pitchFamily="50" charset="-127"/>
                          <a:ea typeface="굴림" pitchFamily="50" charset="-127"/>
                        </a:rPr>
                        <a:t>200m</a:t>
                      </a:r>
                      <a:endParaRPr lang="ko-KR" altLang="en-US" sz="300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295232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3000" dirty="0">
                          <a:latin typeface="굴림" pitchFamily="50" charset="-127"/>
                          <a:ea typeface="굴림" pitchFamily="50" charset="-127"/>
                        </a:rPr>
                        <a:t>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 userDrawn="1"/>
        </p:nvSpPr>
        <p:spPr>
          <a:xfrm>
            <a:off x="6300912" y="28254389"/>
            <a:ext cx="46085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ko-KR" altLang="en-US" sz="3000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6300912" y="27669379"/>
            <a:ext cx="46085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ko-KR" altLang="en-US" sz="3000" dirty="0"/>
          </a:p>
        </p:txBody>
      </p:sp>
      <p:sp>
        <p:nvSpPr>
          <p:cNvPr id="18" name="제목 1"/>
          <p:cNvSpPr txBox="1">
            <a:spLocks/>
          </p:cNvSpPr>
          <p:nvPr userDrawn="1"/>
        </p:nvSpPr>
        <p:spPr>
          <a:xfrm>
            <a:off x="756296" y="3618707"/>
            <a:ext cx="6336704" cy="1584176"/>
          </a:xfrm>
          <a:prstGeom prst="rect">
            <a:avLst/>
          </a:prstGeom>
        </p:spPr>
        <p:txBody>
          <a:bodyPr vert="horz" lIns="295232" tIns="147616" rIns="295232" bIns="147616" rtlCol="0" anchor="ctr">
            <a:normAutofit/>
          </a:bodyPr>
          <a:lstStyle>
            <a:lvl1pPr>
              <a:defRPr sz="10000" b="1">
                <a:latin typeface="굴림" pitchFamily="50" charset="-127"/>
                <a:ea typeface="굴림" pitchFamily="50" charset="-127"/>
              </a:defRPr>
            </a:lvl1pPr>
          </a:lstStyle>
          <a:p>
            <a:pPr marL="0" marR="0" lvl="0" indent="0" algn="ctr" defTabSz="2952323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j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2F85C-117C-4E4B-9425-8FC6FBC25C8A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263C2-BB7D-4C44-8478-BCD0312134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89410" y="19457690"/>
            <a:ext cx="18178780" cy="6013939"/>
          </a:xfrm>
        </p:spPr>
        <p:txBody>
          <a:bodyPr anchor="t"/>
          <a:lstStyle>
            <a:lvl1pPr algn="l">
              <a:defRPr sz="129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89410" y="12833948"/>
            <a:ext cx="18178780" cy="6623742"/>
          </a:xfrm>
        </p:spPr>
        <p:txBody>
          <a:bodyPr anchor="b"/>
          <a:lstStyle>
            <a:lvl1pPr marL="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1pPr>
            <a:lvl2pPr marL="1476162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 marL="2952323" indent="0"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3pPr>
            <a:lvl4pPr marL="4428485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4pPr>
            <a:lvl5pPr marL="5904647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5pPr>
            <a:lvl6pPr marL="7380808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6pPr>
            <a:lvl7pPr marL="885697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7pPr>
            <a:lvl8pPr marL="10333131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8pPr>
            <a:lvl9pPr marL="11809293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2F85C-117C-4E4B-9425-8FC6FBC25C8A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263C2-BB7D-4C44-8478-BCD0312134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02554" y="31198189"/>
            <a:ext cx="22329898" cy="88232483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5188899" y="31198189"/>
            <a:ext cx="22329898" cy="88232483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2F85C-117C-4E4B-9425-8FC6FBC25C8A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263C2-BB7D-4C44-8478-BCD0312134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9340" y="6777950"/>
            <a:ext cx="9449551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6162" indent="0">
              <a:buNone/>
              <a:defRPr sz="6500" b="1"/>
            </a:lvl2pPr>
            <a:lvl3pPr marL="2952323" indent="0">
              <a:buNone/>
              <a:defRPr sz="5800" b="1"/>
            </a:lvl3pPr>
            <a:lvl4pPr marL="4428485" indent="0">
              <a:buNone/>
              <a:defRPr sz="5200" b="1"/>
            </a:lvl4pPr>
            <a:lvl5pPr marL="5904647" indent="0">
              <a:buNone/>
              <a:defRPr sz="5200" b="1"/>
            </a:lvl5pPr>
            <a:lvl6pPr marL="7380808" indent="0">
              <a:buNone/>
              <a:defRPr sz="5200" b="1"/>
            </a:lvl6pPr>
            <a:lvl7pPr marL="8856970" indent="0">
              <a:buNone/>
              <a:defRPr sz="5200" b="1"/>
            </a:lvl7pPr>
            <a:lvl8pPr marL="10333131" indent="0">
              <a:buNone/>
              <a:defRPr sz="5200" b="1"/>
            </a:lvl8pPr>
            <a:lvl9pPr marL="11809293" indent="0">
              <a:buNone/>
              <a:defRPr sz="5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69340" y="9602677"/>
            <a:ext cx="9449551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0864198" y="6777950"/>
            <a:ext cx="9453263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6162" indent="0">
              <a:buNone/>
              <a:defRPr sz="6500" b="1"/>
            </a:lvl2pPr>
            <a:lvl3pPr marL="2952323" indent="0">
              <a:buNone/>
              <a:defRPr sz="5800" b="1"/>
            </a:lvl3pPr>
            <a:lvl4pPr marL="4428485" indent="0">
              <a:buNone/>
              <a:defRPr sz="5200" b="1"/>
            </a:lvl4pPr>
            <a:lvl5pPr marL="5904647" indent="0">
              <a:buNone/>
              <a:defRPr sz="5200" b="1"/>
            </a:lvl5pPr>
            <a:lvl6pPr marL="7380808" indent="0">
              <a:buNone/>
              <a:defRPr sz="5200" b="1"/>
            </a:lvl6pPr>
            <a:lvl7pPr marL="8856970" indent="0">
              <a:buNone/>
              <a:defRPr sz="5200" b="1"/>
            </a:lvl7pPr>
            <a:lvl8pPr marL="10333131" indent="0">
              <a:buNone/>
              <a:defRPr sz="5200" b="1"/>
            </a:lvl8pPr>
            <a:lvl9pPr marL="11809293" indent="0">
              <a:buNone/>
              <a:defRPr sz="5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0864198" y="9602677"/>
            <a:ext cx="9453263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2F85C-117C-4E4B-9425-8FC6FBC25C8A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263C2-BB7D-4C44-8478-BCD0312134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2F85C-117C-4E4B-9425-8FC6FBC25C8A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263C2-BB7D-4C44-8478-BCD0312134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2F85C-117C-4E4B-9425-8FC6FBC25C8A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263C2-BB7D-4C44-8478-BCD0312134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341" y="1205591"/>
            <a:ext cx="7036110" cy="5130774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61645" y="1205594"/>
            <a:ext cx="11955815" cy="25843120"/>
          </a:xfrm>
        </p:spPr>
        <p:txBody>
          <a:bodyPr/>
          <a:lstStyle>
            <a:lvl1pPr>
              <a:defRPr sz="10300"/>
            </a:lvl1pPr>
            <a:lvl2pPr>
              <a:defRPr sz="9000"/>
            </a:lvl2pPr>
            <a:lvl3pPr>
              <a:defRPr sz="77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69341" y="6336367"/>
            <a:ext cx="7036110" cy="20712346"/>
          </a:xfrm>
        </p:spPr>
        <p:txBody>
          <a:bodyPr/>
          <a:lstStyle>
            <a:lvl1pPr marL="0" indent="0">
              <a:buNone/>
              <a:defRPr sz="4500"/>
            </a:lvl1pPr>
            <a:lvl2pPr marL="1476162" indent="0">
              <a:buNone/>
              <a:defRPr sz="3900"/>
            </a:lvl2pPr>
            <a:lvl3pPr marL="2952323" indent="0">
              <a:buNone/>
              <a:defRPr sz="3200"/>
            </a:lvl3pPr>
            <a:lvl4pPr marL="4428485" indent="0">
              <a:buNone/>
              <a:defRPr sz="2900"/>
            </a:lvl4pPr>
            <a:lvl5pPr marL="5904647" indent="0">
              <a:buNone/>
              <a:defRPr sz="2900"/>
            </a:lvl5pPr>
            <a:lvl6pPr marL="7380808" indent="0">
              <a:buNone/>
              <a:defRPr sz="2900"/>
            </a:lvl6pPr>
            <a:lvl7pPr marL="8856970" indent="0">
              <a:buNone/>
              <a:defRPr sz="2900"/>
            </a:lvl7pPr>
            <a:lvl8pPr marL="10333131" indent="0">
              <a:buNone/>
              <a:defRPr sz="2900"/>
            </a:lvl8pPr>
            <a:lvl9pPr marL="11809293" indent="0">
              <a:buNone/>
              <a:defRPr sz="2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2F85C-117C-4E4B-9425-8FC6FBC25C8A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263C2-BB7D-4C44-8478-BCD0312134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91962" y="21195982"/>
            <a:ext cx="12832080" cy="2502306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191962" y="2705572"/>
            <a:ext cx="12832080" cy="18167985"/>
          </a:xfrm>
        </p:spPr>
        <p:txBody>
          <a:bodyPr/>
          <a:lstStyle>
            <a:lvl1pPr marL="0" indent="0">
              <a:buNone/>
              <a:defRPr sz="10300"/>
            </a:lvl1pPr>
            <a:lvl2pPr marL="1476162" indent="0">
              <a:buNone/>
              <a:defRPr sz="9000"/>
            </a:lvl2pPr>
            <a:lvl3pPr marL="2952323" indent="0">
              <a:buNone/>
              <a:defRPr sz="7700"/>
            </a:lvl3pPr>
            <a:lvl4pPr marL="4428485" indent="0">
              <a:buNone/>
              <a:defRPr sz="6500"/>
            </a:lvl4pPr>
            <a:lvl5pPr marL="5904647" indent="0">
              <a:buNone/>
              <a:defRPr sz="6500"/>
            </a:lvl5pPr>
            <a:lvl6pPr marL="7380808" indent="0">
              <a:buNone/>
              <a:defRPr sz="6500"/>
            </a:lvl6pPr>
            <a:lvl7pPr marL="8856970" indent="0">
              <a:buNone/>
              <a:defRPr sz="6500"/>
            </a:lvl7pPr>
            <a:lvl8pPr marL="10333131" indent="0">
              <a:buNone/>
              <a:defRPr sz="6500"/>
            </a:lvl8pPr>
            <a:lvl9pPr marL="11809293" indent="0">
              <a:buNone/>
              <a:defRPr sz="6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191962" y="23698288"/>
            <a:ext cx="12832080" cy="3553689"/>
          </a:xfrm>
        </p:spPr>
        <p:txBody>
          <a:bodyPr/>
          <a:lstStyle>
            <a:lvl1pPr marL="0" indent="0">
              <a:buNone/>
              <a:defRPr sz="4500"/>
            </a:lvl1pPr>
            <a:lvl2pPr marL="1476162" indent="0">
              <a:buNone/>
              <a:defRPr sz="3900"/>
            </a:lvl2pPr>
            <a:lvl3pPr marL="2952323" indent="0">
              <a:buNone/>
              <a:defRPr sz="3200"/>
            </a:lvl3pPr>
            <a:lvl4pPr marL="4428485" indent="0">
              <a:buNone/>
              <a:defRPr sz="2900"/>
            </a:lvl4pPr>
            <a:lvl5pPr marL="5904647" indent="0">
              <a:buNone/>
              <a:defRPr sz="2900"/>
            </a:lvl5pPr>
            <a:lvl6pPr marL="7380808" indent="0">
              <a:buNone/>
              <a:defRPr sz="2900"/>
            </a:lvl6pPr>
            <a:lvl7pPr marL="8856970" indent="0">
              <a:buNone/>
              <a:defRPr sz="2900"/>
            </a:lvl7pPr>
            <a:lvl8pPr marL="10333131" indent="0">
              <a:buNone/>
              <a:defRPr sz="2900"/>
            </a:lvl8pPr>
            <a:lvl9pPr marL="11809293" indent="0">
              <a:buNone/>
              <a:defRPr sz="2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2F85C-117C-4E4B-9425-8FC6FBC25C8A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263C2-BB7D-4C44-8478-BCD0312134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2F85C-117C-4E4B-9425-8FC6FBC25C8A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263C2-BB7D-4C44-8478-BCD0312134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6264736" y="5355072"/>
            <a:ext cx="11254060" cy="114075602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02553" y="5355072"/>
            <a:ext cx="33405737" cy="11407560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2F85C-117C-4E4B-9425-8FC6FBC25C8A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263C2-BB7D-4C44-8478-BCD0312134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  <a:prstGeom prst="rect">
            <a:avLst/>
          </a:prstGeom>
        </p:spPr>
        <p:txBody>
          <a:bodyPr vert="horz" lIns="295232" tIns="147616" rIns="295232" bIns="147616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9340" y="7065330"/>
            <a:ext cx="19248120" cy="19983384"/>
          </a:xfrm>
          <a:prstGeom prst="rect">
            <a:avLst/>
          </a:prstGeom>
        </p:spPr>
        <p:txBody>
          <a:bodyPr vert="horz" lIns="295232" tIns="147616" rIns="295232" bIns="147616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069340" y="28065053"/>
            <a:ext cx="4990253" cy="1612128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l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2F85C-117C-4E4B-9425-8FC6FBC25C8A}" type="datetimeFigureOut">
              <a:rPr lang="ko-KR" altLang="en-US" smtClean="0"/>
              <a:pPr/>
              <a:t>2023-02-22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7307157" y="28065053"/>
            <a:ext cx="6772487" cy="1612128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ct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5327207" y="28065053"/>
            <a:ext cx="4990253" cy="1612128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263C2-BB7D-4C44-8478-BCD0312134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952323" rtl="0" eaLnBrk="1" latinLnBrk="1" hangingPunct="1">
        <a:spcBef>
          <a:spcPct val="0"/>
        </a:spcBef>
        <a:buNone/>
        <a:defRPr sz="1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7121" indent="-1107121" algn="l" defTabSz="2952323" rtl="0" eaLnBrk="1" latinLnBrk="1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1pPr>
      <a:lvl2pPr marL="2398763" indent="-922601" algn="l" defTabSz="2952323" rtl="0" eaLnBrk="1" latinLnBrk="1" hangingPunct="1">
        <a:spcBef>
          <a:spcPct val="20000"/>
        </a:spcBef>
        <a:buFont typeface="Arial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3690404" indent="-738081" algn="l" defTabSz="2952323" rtl="0" eaLnBrk="1" latinLnBrk="1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166566" indent="-738081" algn="l" defTabSz="2952323" rtl="0" eaLnBrk="1" latinLnBrk="1" hangingPunct="1">
        <a:spcBef>
          <a:spcPct val="20000"/>
        </a:spcBef>
        <a:buFont typeface="Arial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4pPr>
      <a:lvl5pPr marL="6642727" indent="-738081" algn="l" defTabSz="2952323" rtl="0" eaLnBrk="1" latinLnBrk="1" hangingPunct="1">
        <a:spcBef>
          <a:spcPct val="20000"/>
        </a:spcBef>
        <a:buFont typeface="Arial" pitchFamily="34" charset="0"/>
        <a:buChar char="»"/>
        <a:defRPr sz="6500" kern="1200">
          <a:solidFill>
            <a:schemeClr val="tx1"/>
          </a:solidFill>
          <a:latin typeface="+mn-lt"/>
          <a:ea typeface="+mn-ea"/>
          <a:cs typeface="+mn-cs"/>
        </a:defRPr>
      </a:lvl5pPr>
      <a:lvl6pPr marL="8118889" indent="-738081" algn="l" defTabSz="2952323" rtl="0" eaLnBrk="1" latinLnBrk="1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6pPr>
      <a:lvl7pPr marL="9595051" indent="-738081" algn="l" defTabSz="2952323" rtl="0" eaLnBrk="1" latinLnBrk="1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7pPr>
      <a:lvl8pPr marL="11071212" indent="-738081" algn="l" defTabSz="2952323" rtl="0" eaLnBrk="1" latinLnBrk="1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8pPr>
      <a:lvl9pPr marL="12547374" indent="-738081" algn="l" defTabSz="2952323" rtl="0" eaLnBrk="1" latinLnBrk="1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2952323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6162" algn="l" defTabSz="2952323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2323" algn="l" defTabSz="2952323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28485" algn="l" defTabSz="2952323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4647" algn="l" defTabSz="2952323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80808" algn="l" defTabSz="2952323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56970" algn="l" defTabSz="2952323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3131" algn="l" defTabSz="2952323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09293" algn="l" defTabSz="2952323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84288" y="1359164"/>
            <a:ext cx="198742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0" b="1" dirty="0">
                <a:latin typeface="굴림" pitchFamily="50" charset="-127"/>
                <a:ea typeface="굴림" pitchFamily="50" charset="-127"/>
              </a:rPr>
              <a:t>교육환경보호구역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8304" y="4052496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굴림" pitchFamily="50" charset="-127"/>
                <a:ea typeface="굴림" pitchFamily="50" charset="-127"/>
              </a:rPr>
              <a:t>광주여자대학교</a:t>
            </a:r>
            <a:endParaRPr lang="en-US" altLang="ko-KR" sz="36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11740" y="3979966"/>
            <a:ext cx="12457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>
                <a:latin typeface="굴림" pitchFamily="50" charset="-127"/>
                <a:ea typeface="굴림" pitchFamily="50" charset="-127"/>
              </a:rPr>
              <a:t>소재지 </a:t>
            </a:r>
            <a:r>
              <a:rPr lang="en-US" altLang="ko-KR" sz="4000" b="1" dirty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4000" b="1" dirty="0">
                <a:latin typeface="굴림" pitchFamily="50" charset="-127"/>
                <a:ea typeface="굴림" pitchFamily="50" charset="-127"/>
              </a:rPr>
              <a:t>광주광역시 광산구 </a:t>
            </a:r>
            <a:r>
              <a:rPr lang="ko-KR" altLang="en-US" sz="4000" b="1" dirty="0" err="1">
                <a:latin typeface="굴림" pitchFamily="50" charset="-127"/>
                <a:ea typeface="굴림" pitchFamily="50" charset="-127"/>
              </a:rPr>
              <a:t>산정동</a:t>
            </a:r>
            <a:r>
              <a:rPr lang="ko-KR" altLang="en-US" sz="4000" b="1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4000" b="1" dirty="0">
                <a:latin typeface="굴림" pitchFamily="50" charset="-127"/>
                <a:ea typeface="굴림" pitchFamily="50" charset="-127"/>
              </a:rPr>
              <a:t>158</a:t>
            </a:r>
            <a:endParaRPr lang="ko-KR" altLang="en-US" sz="40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02112" y="4622545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3000" b="1" dirty="0">
                <a:latin typeface="굴림" pitchFamily="50" charset="-127"/>
                <a:ea typeface="굴림" pitchFamily="50" charset="-127"/>
              </a:rPr>
              <a:t>축척 </a:t>
            </a:r>
            <a:r>
              <a:rPr lang="en-US" altLang="ko-KR" sz="3000" b="1" dirty="0">
                <a:latin typeface="굴림" pitchFamily="50" charset="-127"/>
                <a:ea typeface="굴림" pitchFamily="50" charset="-127"/>
              </a:rPr>
              <a:t>= 1:1,800</a:t>
            </a:r>
            <a:endParaRPr lang="ko-KR" altLang="en-US" sz="30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09024" y="27696571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latin typeface="굴림" pitchFamily="50" charset="-127"/>
                <a:ea typeface="굴림" pitchFamily="50" charset="-127"/>
              </a:rPr>
              <a:t>7681.95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309024" y="28245443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latin typeface="굴림" pitchFamily="50" charset="-127"/>
                <a:ea typeface="굴림" pitchFamily="50" charset="-127"/>
              </a:rPr>
              <a:t>397052.77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509824" y="26949299"/>
            <a:ext cx="5976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3000" dirty="0" smtClean="0">
                <a:latin typeface="굴림" pitchFamily="50" charset="-127"/>
                <a:ea typeface="굴림" pitchFamily="50" charset="-127"/>
              </a:rPr>
              <a:t>2023</a:t>
            </a:r>
            <a:r>
              <a:rPr lang="ko-KR" altLang="en-US" sz="3000" dirty="0">
                <a:latin typeface="굴림" pitchFamily="50" charset="-127"/>
                <a:ea typeface="굴림" pitchFamily="50" charset="-127"/>
              </a:rPr>
              <a:t>년  </a:t>
            </a:r>
            <a:r>
              <a:rPr lang="en-US" altLang="ko-KR" sz="3000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3000" dirty="0" smtClean="0">
                <a:latin typeface="굴림" pitchFamily="50" charset="-127"/>
                <a:ea typeface="굴림" pitchFamily="50" charset="-127"/>
              </a:rPr>
              <a:t>월</a:t>
            </a:r>
            <a:endParaRPr lang="ko-KR" altLang="en-US" sz="30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65408" y="27819143"/>
            <a:ext cx="101173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1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광주</a:t>
            </a:r>
            <a:r>
              <a:rPr lang="ko-KR" altLang="en-US" sz="41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여자대학교총</a:t>
            </a:r>
            <a:r>
              <a:rPr lang="ko-KR" altLang="en-US" sz="41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 </a:t>
            </a:r>
            <a:r>
              <a:rPr lang="en-US" altLang="ko-KR" sz="41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41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직인</a:t>
            </a:r>
            <a:r>
              <a:rPr lang="en-US" altLang="ko-KR" sz="41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41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41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6" name="그림 개체 틀 5">
            <a:extLst>
              <a:ext uri="{FF2B5EF4-FFF2-40B4-BE49-F238E27FC236}">
                <a16:creationId xmlns:a16="http://schemas.microsoft.com/office/drawing/2014/main" id="{9C648EED-4FA2-4105-8E29-5445EEC1A5BD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" b="43"/>
          <a:stretch>
            <a:fillRect/>
          </a:stretch>
        </p:blipFill>
        <p:spPr/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21</Words>
  <Application>Microsoft Office PowerPoint</Application>
  <PresentationFormat>사용자 지정</PresentationFormat>
  <Paragraphs>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굴림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seoun</dc:creator>
  <cp:lastModifiedBy>user</cp:lastModifiedBy>
  <cp:revision>167</cp:revision>
  <dcterms:created xsi:type="dcterms:W3CDTF">2013-02-07T04:57:30Z</dcterms:created>
  <dcterms:modified xsi:type="dcterms:W3CDTF">2023-02-22T01:18:33Z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MtMDMtMjBUMDQ6NTA6MzJaIiwicElEIjo0MTk0MzA0LCJ0cmFjZUlkIjoiNjExMDRDMzBDOEQ4NDM5MkIwMEUzRkIzN0JDMUE2MzIiLCJ1c2VyQ29kZSI6IjIyMTIwMiJ9LCJub2RlMiI6eyJkc2QiOiIwMTAwMDAwMDAwMDAyNjQzIiwibG9nVGltZSI6IjIwMjMtMDMtMjBUMDQ6NTA6MzJaIiwicElEIjo0MTk0MzA0LCJ0cmFjZUlkIjoiNjExMDRDMzBDOEQ4NDM5MkIwMEUzRkIzN0JDMUE2MzIiLCJ1c2VyQ29kZSI6IjIyMTIwMiJ9LCJub2RlMyI6eyJkc2QiOiIwMTAwMDAwMDAwMDAyNjQzIiwibG9nVGltZSI6IjIwMjMtMDMtMjBUMDQ6NTA6MzJaIiwicElEIjo0MTk0MzA0LCJ0cmFjZUlkIjoiNjExMDRDMzBDOEQ4NDM5MkIwMEUzRkIzN0JDMUE2MzIiLCJ1c2VyQ29kZSI6IjIyMTIwMiJ9LCJub2RlNCI6eyJkc2QiOiIwMTAwMDAwMDAwMDAyNjQzIiwibG9nVGltZSI6IjIwMjMtMDMtMjBUMDQ6NTA6MzJaIiwicElEIjo0MTk0MzA0LCJ0cmFjZUlkIjoiNjExMDRDMzBDOEQ4NDM5MkIwMEUzRkIzN0JDMUE2MzIiLCJ1c2VyQ29kZSI6IjIyMTIwMiJ9LCJub2RlNSI6eyJkc2QiOiIwMDAwMDAwMDAwMDAwMDAwIiwibG9nVGltZSI6IjIwMjMtMDMtMjBUMDU6MTY6MDVaIiwicElEIjoyMDQ4LCJ0cmFjZUlkIjoiRTFFQ0Q5NjREREQ4NENDNDk0NTYwODE1OEQ1QzFEMzQiLCJ1c2VyQ29kZSI6IjIyMTIwMiJ9LCJub2RlQ291bnQiOjJ9</vt:lpwstr>
  </property>
</Properties>
</file>