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
	<Relationship Id="rId1" Type="http://schemas.openxmlformats.org/officeDocument/2006/relationships/extended-properties" Target="docProps/app.xml"/>
	<Relationship Id="rId2" Type="http://schemas.openxmlformats.org/package/2006/relationships/metadata/core-properties" Target="docProps/core.xml"/>
	<Relationship Id="rId3" Type="http://schemas.openxmlformats.org/officeDocument/2006/relationships/officeDocument" Target="ppt/presentation.xml"/>
	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2025-02-13T02:23:44Z</dcterms:created>
  <dcterms:modified xsi:type="dcterms:W3CDTF">2025-02-13T02:23:44Z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DAwMDAwMDAwMDAwMDAwIiwibG9nVGltZSI6IjIwMjUtMDItMTNUMDI6MzE6MDhaIiwicElEIjoyMDQ4LCJ0cmFjZUlkIjoiNkQxNEFDNkRCQkFCNEYyNzhBQ0I1QjNDQjk1NkFCRjYiLCJ1c2VyQ29kZSI6IjIyNDQxMSJ9LCJub2RlMiI6eyJkc2QiOiIwMTAwMDAwMDAwMDAyNjQzIiwibG9nVGltZSI6IjIwMjUtMDItMTNUMDI6MzI6MzNaIiwicElEIjo0MTk0MzA0LCJ0cmFjZUlkIjoiMDIzNjkyOTU3Njc5NDRERkEyRkQ4NURGQjNCODZFMkMiLCJ1c2VyQ29kZSI6IjIyNDQxMSJ9LCJub2RlMyI6eyJkc2QiOiIwMDAwMDAwMDAwMDAwMDAwIiwibG9nVGltZSI6IjIwMjUtMDItMTNUMDI6MzM6MzdaIiwicElEIjoyMDQ4LCJ0cmFjZUlkIjoiNjk2OTUyMjc5NzU0NDczM0E0NENDN0I1RjYyREFEODgiLCJ1c2VyQ29kZSI6IjIyNDQxMSJ9LCJub2RlNCI6eyJkc2QiOiIwMTAwMDAwMDAwMDAyNjQzIiwibG9nVGltZSI6IjIwMjUtMDItMTdUMDI6NDI6MTFaIiwicElEIjo0MTk0MzA0LCJ0cmFjZUlkIjoiNEU1OTU2N0Y1RDdDNEM0OTgxNDUzNzRFQjk3MTBFQTAiLCJ1c2VyQ29kZSI6IjIwNDIwMSJ9LCJub2RlNSI6eyJkc2QiOiIwMDAwMDAwMDAwMDAwMDAwIiwibG9nVGltZSI6IjIwMjUtMDItMTdUMDI6NDQ6MjNaIiwicElEIjoyMDQ4LCJ0cmFjZUlkIjoiMjBERTFGMzE2OEQ0NEFCMkI2NkMwNEM4MDc2NDU5MDQiLCJ1c2VyQ29kZSI6IjIwNDIwMSJ9LCJub2RlQ291bnQiOjZ9</vt:lpwstr>
  </property>
</Properties>
</file>