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3" Type="http://schemas.openxmlformats.org/officeDocument/2006/relationships/image" Target="../media/image3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17" Type="http://schemas.openxmlformats.org/officeDocument/2006/relationships/image" Target="../media/image55.png"/><Relationship Id="rId2" Type="http://schemas.openxmlformats.org/officeDocument/2006/relationships/image" Target="../media/image30.png"/><Relationship Id="rId16" Type="http://schemas.openxmlformats.org/officeDocument/2006/relationships/image" Target="../media/image54.png"/><Relationship Id="rId20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19" Type="http://schemas.openxmlformats.org/officeDocument/2006/relationships/image" Target="../media/image57.png"/><Relationship Id="rId4" Type="http://schemas.openxmlformats.org/officeDocument/2006/relationships/image" Target="../media/image32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3" Type="http://schemas.openxmlformats.org/officeDocument/2006/relationships/image" Target="../media/image60.png"/><Relationship Id="rId21" Type="http://schemas.openxmlformats.org/officeDocument/2006/relationships/image" Target="../media/image76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17" Type="http://schemas.openxmlformats.org/officeDocument/2006/relationships/image" Target="../media/image72.png"/><Relationship Id="rId2" Type="http://schemas.openxmlformats.org/officeDocument/2006/relationships/image" Target="../media/image59.png"/><Relationship Id="rId16" Type="http://schemas.openxmlformats.org/officeDocument/2006/relationships/image" Target="../media/image71.png"/><Relationship Id="rId20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66.png"/><Relationship Id="rId24" Type="http://schemas.openxmlformats.org/officeDocument/2006/relationships/image" Target="../media/image79.png"/><Relationship Id="rId5" Type="http://schemas.openxmlformats.org/officeDocument/2006/relationships/image" Target="../media/image30.png"/><Relationship Id="rId15" Type="http://schemas.openxmlformats.org/officeDocument/2006/relationships/image" Target="../media/image70.png"/><Relationship Id="rId23" Type="http://schemas.openxmlformats.org/officeDocument/2006/relationships/image" Target="../media/image78.png"/><Relationship Id="rId10" Type="http://schemas.openxmlformats.org/officeDocument/2006/relationships/image" Target="../media/image65.png"/><Relationship Id="rId19" Type="http://schemas.openxmlformats.org/officeDocument/2006/relationships/image" Target="../media/image74.png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Relationship Id="rId22" Type="http://schemas.openxmlformats.org/officeDocument/2006/relationships/image" Target="../media/image7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80.png"/><Relationship Id="rId7" Type="http://schemas.openxmlformats.org/officeDocument/2006/relationships/image" Target="../media/image3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Relationship Id="rId9" Type="http://schemas.openxmlformats.org/officeDocument/2006/relationships/image" Target="../media/image8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30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59.png"/><Relationship Id="rId16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5" Type="http://schemas.openxmlformats.org/officeDocument/2006/relationships/image" Target="../media/image95.png"/><Relationship Id="rId10" Type="http://schemas.openxmlformats.org/officeDocument/2006/relationships/image" Target="../media/image90.png"/><Relationship Id="rId4" Type="http://schemas.openxmlformats.org/officeDocument/2006/relationships/image" Target="../media/image31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7.png"/><Relationship Id="rId7" Type="http://schemas.openxmlformats.org/officeDocument/2006/relationships/image" Target="../media/image3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9.png"/><Relationship Id="rId10" Type="http://schemas.openxmlformats.org/officeDocument/2006/relationships/image" Target="../media/image102.png"/><Relationship Id="rId4" Type="http://schemas.openxmlformats.org/officeDocument/2006/relationships/image" Target="../media/image98.png"/><Relationship Id="rId9" Type="http://schemas.openxmlformats.org/officeDocument/2006/relationships/image" Target="../media/image10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61.png"/><Relationship Id="rId7" Type="http://schemas.openxmlformats.org/officeDocument/2006/relationships/image" Target="../media/image10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png"/><Relationship Id="rId11" Type="http://schemas.openxmlformats.org/officeDocument/2006/relationships/image" Target="../media/image108.png"/><Relationship Id="rId5" Type="http://schemas.openxmlformats.org/officeDocument/2006/relationships/image" Target="../media/image31.png"/><Relationship Id="rId10" Type="http://schemas.openxmlformats.org/officeDocument/2006/relationships/image" Target="../media/image107.png"/><Relationship Id="rId4" Type="http://schemas.openxmlformats.org/officeDocument/2006/relationships/image" Target="../media/image30.png"/><Relationship Id="rId9" Type="http://schemas.openxmlformats.org/officeDocument/2006/relationships/image" Target="../media/image10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0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000000">
            <a:off x="13195300" y="5067300"/>
            <a:ext cx="5651500" cy="28321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605000" y="863600"/>
            <a:ext cx="2832100" cy="28321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5600" y="6477000"/>
            <a:ext cx="2832100" cy="2832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1785600" y="3670300"/>
            <a:ext cx="2832100" cy="2832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1785600" y="838200"/>
            <a:ext cx="2832100" cy="28321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900000">
            <a:off x="12725400" y="7416800"/>
            <a:ext cx="965200" cy="9652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2725400" y="7416800"/>
            <a:ext cx="965200" cy="965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15341600" y="1600200"/>
            <a:ext cx="1358900" cy="13589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0" y="6223000"/>
            <a:ext cx="5473700" cy="787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7500" y="2082800"/>
            <a:ext cx="11341100" cy="4826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0500" y="6146800"/>
            <a:ext cx="6210300" cy="1092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-279400"/>
            <a:ext cx="5321300" cy="108458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00" y="5842000"/>
            <a:ext cx="1778000" cy="1778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5842000"/>
            <a:ext cx="1778000" cy="17780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600" y="7620000"/>
            <a:ext cx="1778000" cy="177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302000" y="6807200"/>
            <a:ext cx="203200" cy="1790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289300" y="7607300"/>
            <a:ext cx="203200" cy="1778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289300" y="8382000"/>
            <a:ext cx="203200" cy="1778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289300" y="7988300"/>
            <a:ext cx="203200" cy="1778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289300" y="7213600"/>
            <a:ext cx="203200" cy="177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1900" y="6337300"/>
            <a:ext cx="787400" cy="7874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40400" y="101600"/>
            <a:ext cx="2933700" cy="28702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70600" y="2527300"/>
            <a:ext cx="736600" cy="7366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21500" y="2425700"/>
            <a:ext cx="4292600" cy="17272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72200" y="2298700"/>
            <a:ext cx="723900" cy="12700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6000" y="3987800"/>
            <a:ext cx="736600" cy="7366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34200" y="3848100"/>
            <a:ext cx="4038600" cy="11684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97600" y="3759200"/>
            <a:ext cx="825500" cy="12446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6000" y="5473700"/>
            <a:ext cx="736600" cy="7366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34200" y="5321300"/>
            <a:ext cx="4876800" cy="11684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97600" y="5245100"/>
            <a:ext cx="838200" cy="12573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5200" y="6997700"/>
            <a:ext cx="736600" cy="7366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08800" y="6908800"/>
            <a:ext cx="3187700" cy="17272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146800" y="6769100"/>
            <a:ext cx="838200" cy="12700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5200" y="8445500"/>
            <a:ext cx="736600" cy="7366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896100" y="8318500"/>
            <a:ext cx="3670300" cy="116840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146800" y="8204200"/>
            <a:ext cx="863600" cy="12827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" y="1346200"/>
            <a:ext cx="5207000" cy="88900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2514600"/>
            <a:ext cx="3733800" cy="51181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3035300"/>
            <a:ext cx="3860800" cy="54483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5400" y="2514600"/>
            <a:ext cx="6172200" cy="36068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48300" y="4318000"/>
            <a:ext cx="6362700" cy="36576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03100" y="2654300"/>
            <a:ext cx="5753100" cy="3708400"/>
          </a:xfrm>
          <a:prstGeom prst="rect">
            <a:avLst/>
          </a:prstGeom>
        </p:spPr>
      </p:pic>
      <p:grpSp>
        <p:nvGrpSpPr>
          <p:cNvPr id="15" name="Group 1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677900" y="2984500"/>
            <a:ext cx="4279900" cy="54991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368300" y="1003300"/>
            <a:ext cx="6781800" cy="17907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57300" y="8737600"/>
            <a:ext cx="2933700" cy="10160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53200" y="8737600"/>
            <a:ext cx="3276600" cy="10160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614400" y="8737600"/>
            <a:ext cx="3632200" cy="101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" y="1549400"/>
            <a:ext cx="5207000" cy="88900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-2147483648" y="2147483647"/>
            <a:ext cx="2147483647" cy="952500000"/>
            <a:chOff x="0" y="0"/>
            <a:chExt cx="0" cy="0"/>
          </a:xfrm>
        </p:grpSpPr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04800" y="5803900"/>
            <a:ext cx="18897600" cy="762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2700" y="5651500"/>
            <a:ext cx="393700" cy="3937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9900" y="5651500"/>
            <a:ext cx="393700" cy="393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4400" y="5651500"/>
            <a:ext cx="393700" cy="393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67000" y="5676900"/>
            <a:ext cx="393700" cy="3937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1200" y="3327400"/>
            <a:ext cx="2057400" cy="20193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22500" y="3327400"/>
            <a:ext cx="1270000" cy="2133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6000" y="3403600"/>
            <a:ext cx="3975100" cy="2057400"/>
          </a:xfrm>
          <a:prstGeom prst="rect">
            <a:avLst/>
          </a:prstGeom>
        </p:spPr>
      </p:pic>
      <p:grpSp>
        <p:nvGrpSpPr>
          <p:cNvPr id="14" name="Group 1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72700" y="3327400"/>
            <a:ext cx="2184400" cy="21844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711200" y="1295400"/>
            <a:ext cx="7048500" cy="17018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5800" y="1574800"/>
            <a:ext cx="11785600" cy="10160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419100" y="6172200"/>
            <a:ext cx="5943600" cy="15494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27400" y="6172200"/>
            <a:ext cx="6146800" cy="15875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581900" y="6070600"/>
            <a:ext cx="6248400" cy="16891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798300" y="6121400"/>
            <a:ext cx="6121400" cy="16891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4500" y="7594600"/>
            <a:ext cx="3962400" cy="12827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49800" y="7594600"/>
            <a:ext cx="3683000" cy="12827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07500" y="7594600"/>
            <a:ext cx="3683000" cy="12827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3296900" y="7594600"/>
            <a:ext cx="2882900" cy="12827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-279400"/>
            <a:ext cx="4267200" cy="10845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50900" y="2425700"/>
            <a:ext cx="1079500" cy="685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22300" y="2374900"/>
            <a:ext cx="850900" cy="749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6000" y="1130300"/>
            <a:ext cx="5067300" cy="25273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6000" y="4025900"/>
            <a:ext cx="5067300" cy="25273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6000" y="6934200"/>
            <a:ext cx="5067300" cy="2527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6000" y="1130300"/>
            <a:ext cx="673100" cy="6604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6000" y="4038600"/>
            <a:ext cx="673100" cy="6604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6000" y="6921500"/>
            <a:ext cx="673100" cy="6604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5400000">
            <a:off x="9448800" y="2222500"/>
            <a:ext cx="609600" cy="3302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5400000">
            <a:off x="9448800" y="5143500"/>
            <a:ext cx="609600" cy="3302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5400000">
            <a:off x="9448800" y="8026400"/>
            <a:ext cx="609600" cy="3302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93300" y="1130300"/>
            <a:ext cx="7518400" cy="25273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9400" y="1397000"/>
            <a:ext cx="6400800" cy="6858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154400" y="1397000"/>
            <a:ext cx="342900" cy="6858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93300" y="4038600"/>
            <a:ext cx="7518400" cy="25273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9400" y="4318000"/>
            <a:ext cx="6400800" cy="6858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154400" y="4318000"/>
            <a:ext cx="342900" cy="685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93300" y="6934200"/>
            <a:ext cx="7518400" cy="25273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9400" y="7061200"/>
            <a:ext cx="6400800" cy="685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154400" y="7061200"/>
            <a:ext cx="342900" cy="6858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591800" y="4318000"/>
            <a:ext cx="4203700" cy="137160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363200" y="5041900"/>
            <a:ext cx="6451600" cy="176530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91800" y="7061200"/>
            <a:ext cx="3238500" cy="1371600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350500" y="7785100"/>
            <a:ext cx="5918200" cy="193040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737100" y="1092200"/>
            <a:ext cx="927100" cy="8890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749800" y="3987800"/>
            <a:ext cx="927100" cy="88900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762500" y="6883400"/>
            <a:ext cx="927100" cy="8890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591800" y="1397000"/>
            <a:ext cx="3530600" cy="13716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350500" y="2133600"/>
            <a:ext cx="5410200" cy="1930400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-1206500" y="3162300"/>
            <a:ext cx="5969000" cy="36957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-279400"/>
            <a:ext cx="4267200" cy="108458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F17A0D8-75B4-4D32-8509-C75D10160FC6}"/>
              </a:ext>
            </a:extLst>
          </p:cNvPr>
          <p:cNvGrpSpPr/>
          <p:nvPr/>
        </p:nvGrpSpPr>
        <p:grpSpPr>
          <a:xfrm>
            <a:off x="4699000" y="850900"/>
            <a:ext cx="13360400" cy="3835400"/>
            <a:chOff x="4699000" y="850900"/>
            <a:chExt cx="13360400" cy="3835400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99000" y="863600"/>
              <a:ext cx="13131800" cy="3822700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043400" y="850900"/>
              <a:ext cx="1016000" cy="393700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2100" y="3136900"/>
            <a:ext cx="12687300" cy="59436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130300" y="3162300"/>
            <a:ext cx="5918200" cy="3784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65600" y="9296400"/>
            <a:ext cx="13868400" cy="101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-279400"/>
            <a:ext cx="4267200" cy="10845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927100" y="3162300"/>
            <a:ext cx="5715000" cy="3695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3400" y="1841500"/>
            <a:ext cx="6705600" cy="6705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9000" y="3644900"/>
            <a:ext cx="1676400" cy="127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61400" y="2438400"/>
            <a:ext cx="1790700" cy="2298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7600" y="7670800"/>
            <a:ext cx="2451100" cy="127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12900" y="3606800"/>
            <a:ext cx="1676400" cy="127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48900" y="3606800"/>
            <a:ext cx="3187700" cy="31877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40200" y="6807200"/>
            <a:ext cx="3632200" cy="17272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05300" y="2527300"/>
            <a:ext cx="3302000" cy="2425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623800" y="2832100"/>
            <a:ext cx="1866900" cy="1511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065500" y="2628900"/>
            <a:ext cx="1955800" cy="28067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10500" y="5600700"/>
            <a:ext cx="2971800" cy="20701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534900" y="5575300"/>
            <a:ext cx="3086100" cy="2222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-279400"/>
            <a:ext cx="4267200" cy="108458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973885A-EED2-441B-B011-8F9C85BD3B8A}"/>
              </a:ext>
            </a:extLst>
          </p:cNvPr>
          <p:cNvGrpSpPr/>
          <p:nvPr/>
        </p:nvGrpSpPr>
        <p:grpSpPr>
          <a:xfrm>
            <a:off x="4445000" y="990600"/>
            <a:ext cx="13512800" cy="2552700"/>
            <a:chOff x="4445000" y="990600"/>
            <a:chExt cx="13512800" cy="2552700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45000" y="1168400"/>
              <a:ext cx="13512800" cy="2095500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579600" y="990600"/>
              <a:ext cx="1879600" cy="2552700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6600" y="4178300"/>
            <a:ext cx="8077200" cy="56515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27100" y="3251200"/>
            <a:ext cx="5715000" cy="2832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8800" y="3276600"/>
            <a:ext cx="5283200" cy="1016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22200" y="5130800"/>
            <a:ext cx="5499100" cy="3759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90600" y="2679700"/>
            <a:ext cx="1079500" cy="685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2000" y="2616200"/>
            <a:ext cx="850900" cy="749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3400" y="342900"/>
            <a:ext cx="2032000" cy="1028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400" y="317500"/>
            <a:ext cx="3619500" cy="673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000" y="1282700"/>
            <a:ext cx="4457700" cy="889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700" y="3009900"/>
            <a:ext cx="16268700" cy="4775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87600" y="3708400"/>
            <a:ext cx="2133600" cy="4064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27000" y="1028700"/>
            <a:ext cx="5689600" cy="1701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07000" y="1308100"/>
            <a:ext cx="4025900" cy="1016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52600" y="8242300"/>
            <a:ext cx="142240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000000">
            <a:off x="13195300" y="5067300"/>
            <a:ext cx="5651500" cy="28321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4605000" y="863600"/>
            <a:ext cx="2832100" cy="28321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5600" y="6477000"/>
            <a:ext cx="2832100" cy="2832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1785600" y="3670300"/>
            <a:ext cx="2832100" cy="2832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1785600" y="838200"/>
            <a:ext cx="2832100" cy="28321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900000">
            <a:off x="12725400" y="7416800"/>
            <a:ext cx="965200" cy="9652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2725400" y="7416800"/>
            <a:ext cx="965200" cy="965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15341600" y="1600200"/>
            <a:ext cx="1358900" cy="13589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00" y="1803400"/>
            <a:ext cx="11595100" cy="652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사용자 지정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광주 여대</cp:lastModifiedBy>
  <cp:revision>2</cp:revision>
  <dcterms:created xsi:type="dcterms:W3CDTF">2006-08-16T00:00:00Z</dcterms:created>
  <dcterms:modified xsi:type="dcterms:W3CDTF">2025-02-19T11:41:10Z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UtMDItMTlUMTE6Mzk6MThaIiwicElEIjo0MTk0MzA0LCJ0cmFjZUlkIjoiN0IyQkFBRTlEODdBNERFRjg3NjFDMzUxOEJDNDkxNDMiLCJ1c2VyQ29kZSI6IjIyMzEwNyJ9LCJub2RlMiI6eyJkc2QiOiIwMTAwMDAwMDAwMDAyNjQzIiwibG9nVGltZSI6IjIwMjUtMDItMTlUMTE6NDE6MjJaIiwicElEIjo0MTk0MzA0LCJ0cmFjZUlkIjoiMkM0MEIzODVFQkMwNENCNEI0QTkzQTdENDYzOURBMDkiLCJ1c2VyQ29kZSI6IjIyMzEwNyJ9LCJub2RlMyI6eyJkc2QiOiIwMDAwMDAwMDAwMDAwMDAwIiwibG9nVGltZSI6IjIwMjUtMDItMjBUMTE6MTM6MThaIiwicElEIjoyMDQ4LCJ0cmFjZUlkIjoiOTk2QjY4NDgwMDU5NEZFOTkzOTM0MTU4N0RFQ0U1QTQiLCJ1c2VyQ29kZSI6IjIyMzEwNyJ9LCJub2RlNCI6eyJkc2QiOiIwMTAwMDAwMDAwMDAyNjQzIiwibG9nVGltZSI6IjIwMjUtMDItMjdUMDc6MjU6MzBaIiwicElEIjo0MTk0MzA0LCJ0cmFjZUlkIjoiQTBGN0M2QjIwN0Y0NDExMkFFRkJBQjYwRjcyNzg4REEiLCJ1c2VyQ29kZSI6IjIwNDIwMSJ9LCJub2RlNSI6eyJkc2QiOiIwMDAwMDAwMDAwMDAwMDAwIiwibG9nVGltZSI6IjIwMjUtMDItMjdUMDc6MjU6NTVaIiwicElEIjoyMDQ4LCJ0cmFjZUlkIjoiNDM5NTIyM0NCRTc5NDEzMTlDRDQyQjg3QjZBMTI4RjQiLCJ1c2VyQ29kZSI6IjIwNDIwMSJ9LCJub2RlQ291bnQiOjV9</vt:lpwstr>
  </property>
</Properties>
</file>