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60" r:id="rId6"/>
    <p:sldId id="262" r:id="rId7"/>
    <p:sldId id="263" r:id="rId8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E9F3"/>
    <a:srgbClr val="749BCA"/>
    <a:srgbClr val="4A7DBA"/>
    <a:srgbClr val="FEFEF8"/>
    <a:srgbClr val="B0CDEA"/>
    <a:srgbClr val="F9AD6F"/>
    <a:srgbClr val="000000"/>
    <a:srgbClr val="AAE9EC"/>
    <a:srgbClr val="7DCD8E"/>
    <a:srgbClr val="D8F0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50" y="49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7B8C5-B554-4D14-BEA2-99CEB4DF0929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4108A-5EB8-48E6-8332-5D9DDB1487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73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12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 userDrawn="1"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 userDrawn="1"/>
        </p:nvSpPr>
        <p:spPr>
          <a:xfrm>
            <a:off x="226159" y="244701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9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23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32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79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4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50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0262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1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1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0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16504-B0E3-4659-A4CA-640CB6573F77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2627785" y="961188"/>
            <a:ext cx="4487036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-600243" y="2276168"/>
            <a:ext cx="361060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2000" b="1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  <a:endParaRPr lang="en-US" altLang="ko-KR" sz="2000" b="1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6" y="1014994"/>
            <a:ext cx="4054985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059836" y="2063918"/>
            <a:ext cx="4248473" cy="130170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신입생 여러분의 입학을</a:t>
            </a:r>
            <a:r>
              <a:rPr lang="en-US" altLang="ko-KR" sz="28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환영합니다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>
                <a:solidFill>
                  <a:srgbClr val="FF0000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부서명</a:t>
            </a:r>
            <a:endParaRPr lang="en-US" altLang="ko-KR" sz="2000" b="1" dirty="0">
              <a:solidFill>
                <a:srgbClr val="FF0000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837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직선 연결선 27"/>
          <p:cNvCxnSpPr/>
          <p:nvPr/>
        </p:nvCxnSpPr>
        <p:spPr>
          <a:xfrm>
            <a:off x="467544" y="12347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/>
          <p:nvPr/>
        </p:nvSpPr>
        <p:spPr>
          <a:xfrm flipH="1" flipV="1">
            <a:off x="1275592" y="868180"/>
            <a:ext cx="3136490" cy="3127756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347864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5404292" y="2469829"/>
            <a:ext cx="3240360" cy="169277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01</a:t>
            </a:r>
            <a:r>
              <a:rPr lang="en-US" altLang="ko-KR" sz="800" b="1" dirty="0">
                <a:solidFill>
                  <a:srgbClr val="4A7DBA"/>
                </a:solidFill>
                <a:latin typeface="+mn-ea"/>
              </a:rPr>
              <a:t>   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TEXT</a:t>
            </a:r>
            <a:r>
              <a:rPr lang="en-US" altLang="ko-KR" sz="800" b="1" dirty="0">
                <a:solidFill>
                  <a:srgbClr val="4A7DBA"/>
                </a:solidFill>
                <a:latin typeface="+mn-ea"/>
              </a:rPr>
              <a:t>     </a:t>
            </a: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02  TEXT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03  TEXT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04  TEXT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1219429" y="843558"/>
            <a:ext cx="3032734" cy="295358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263543" y="2355726"/>
            <a:ext cx="1876409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400" b="1" dirty="0">
                <a:solidFill>
                  <a:srgbClr val="FEFEF8"/>
                </a:solidFill>
                <a:latin typeface="+mj-ea"/>
                <a:ea typeface="+mj-ea"/>
              </a:rPr>
              <a:t>CONTENTS</a:t>
            </a:r>
          </a:p>
        </p:txBody>
      </p:sp>
      <p:sp>
        <p:nvSpPr>
          <p:cNvPr id="34" name="타원 33"/>
          <p:cNvSpPr/>
          <p:nvPr/>
        </p:nvSpPr>
        <p:spPr>
          <a:xfrm>
            <a:off x="3473136" y="3029962"/>
            <a:ext cx="728516" cy="695106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356836" y="2094116"/>
            <a:ext cx="278311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solidFill>
                  <a:schemeClr val="bg1"/>
                </a:solidFill>
                <a:ea typeface="HY신명조" panose="02030600000101010101" pitchFamily="18" charset="-127"/>
              </a:rPr>
              <a:t>KWANGJU WOMEN’S UNIVERSITY </a:t>
            </a:r>
            <a:r>
              <a:rPr lang="en-US" altLang="ko-KR" sz="1100" b="1" dirty="0">
                <a:solidFill>
                  <a:schemeClr val="bg1"/>
                </a:solidFill>
                <a:ea typeface="HY신명조" panose="02030600000101010101" pitchFamily="18" charset="-127"/>
              </a:rPr>
              <a:t>2024</a:t>
            </a:r>
          </a:p>
        </p:txBody>
      </p:sp>
      <p:sp>
        <p:nvSpPr>
          <p:cNvPr id="9" name="원호 8"/>
          <p:cNvSpPr/>
          <p:nvPr/>
        </p:nvSpPr>
        <p:spPr>
          <a:xfrm rot="19890590">
            <a:off x="2136536" y="1105821"/>
            <a:ext cx="4680520" cy="3851805"/>
          </a:xfrm>
          <a:prstGeom prst="arc">
            <a:avLst/>
          </a:prstGeom>
          <a:ln w="9525">
            <a:solidFill>
              <a:srgbClr val="4A7DB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6410454" y="1828655"/>
            <a:ext cx="296910" cy="296910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4497772" y="914310"/>
            <a:ext cx="148455" cy="148455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4A7D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85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여기에 제목을 기입하세요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8094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221908"/>
            <a:ext cx="37444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여기에 제목을 기입하세요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109527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여기에 제목을 기입하세요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44650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여기에 제목을 기입하세요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86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131840" y="987574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  <a:endParaRPr lang="en-US" altLang="ko-KR" sz="1600" b="1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3" y="987575"/>
            <a:ext cx="3033320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83767" y="2185653"/>
            <a:ext cx="4248473" cy="49449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감사합니다</a:t>
            </a:r>
            <a:r>
              <a:rPr lang="en-US" altLang="ko-KR" sz="2000" b="1" dirty="0">
                <a:solidFill>
                  <a:schemeClr val="bg1"/>
                </a:solidFill>
                <a:latin typeface="+mj-ea"/>
                <a:ea typeface="+mj-ea"/>
              </a:rPr>
              <a:t>.</a:t>
            </a:r>
            <a:endParaRPr lang="ko-KR" altLang="en-US" sz="2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>
                <a:solidFill>
                  <a:srgbClr val="FF0000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부서명</a:t>
            </a:r>
            <a:endParaRPr lang="en-US" altLang="ko-KR" sz="2000" b="1" dirty="0">
              <a:solidFill>
                <a:srgbClr val="FF0000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769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1837</TotalTime>
  <Words>43</Words>
  <Application>Microsoft Office PowerPoint</Application>
  <PresentationFormat>화면 슬라이드 쇼(16:9)</PresentationFormat>
  <Paragraphs>27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HY신명조</vt:lpstr>
      <vt:lpstr>궁서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김효정</dc:creator>
  <cp:lastModifiedBy>admin</cp:lastModifiedBy>
  <cp:revision>191</cp:revision>
  <dcterms:created xsi:type="dcterms:W3CDTF">2018-04-08T06:22:26Z</dcterms:created>
  <dcterms:modified xsi:type="dcterms:W3CDTF">2025-02-03T04:16:09Z</dcterms:modified>
</cp:coreProperties>
</file>